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0.28296296296296303</c:v>
                </c:pt>
                <c:pt idx="1">
                  <c:v>0.71703703703703714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6.6731764278191994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0.43009502644068665</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0.41173254435109818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0.11478795503603134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1.1983699019938623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0.11478795503603134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0.41173254435109907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0.42719172132491146</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7.5882511968328226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0.31029560969450021</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0.53656161509495703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0.14958936667163236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1.5616916829064316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0.14958936667163236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0.53656161509495703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0.47685955503105859</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5.7581016588055736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6.1913436694781803</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0.15045044581226019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8.4502717878530476E-2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0.88219633942012265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8.4502717878529587E-2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0.1406332924999143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6.3723602531592203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0.29092444930417916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9.1859595518231529E-2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0.95900109418123058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9.1859595518231529E-2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0.15847683521245681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6.1211635695394078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0.20170914574656074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0.22747422014187357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6.3418111858642767E-2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0.66207605553058535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6.3418111858642767E-2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0.22747422014187269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1.2875284385330588E-2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7.035497467521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4.8642464932121321E-2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9.2845710631802802E-2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0.96929599552025003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9.2845710631802802E-2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0.18594274177197079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6.7815350969092369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4.6456550420312492E-2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0.22005224182158045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6.1348919793559276E-2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0.640473985074129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6.1348919793559276E-2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0.22005224182158045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0.28239267372906873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4.646161960262039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5.6763187878398504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0.26016260162601629</c:v>
                </c:pt>
                <c:pt idx="1">
                  <c:v>0.2289972899728997</c:v>
                </c:pt>
                <c:pt idx="2">
                  <c:v>0.30894308943089432</c:v>
                </c:pt>
                <c:pt idx="3">
                  <c:v>0.20189701897018972</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0.4048001708053377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0.47074159860199316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0.13123923817845462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1.3701189549399784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0.13123923817845551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0.29857021859889787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5.3559257662920086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0.23693940694584459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0.49242059277480887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0.13728317967027515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1.4332168433110501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0.13728317967027426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0.35188390941213044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5.9967118093876914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6.1380735877212036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0.21697848774929085</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0.21844633524046042</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6.0901205045345463E-2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0.63579990686818544</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6.0901205045346352E-2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0.21844633524046042</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0.30456486796778925</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5.2983601847491819</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0.27505254038253124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9.0272198422408856E-2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0.94242889458459622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9.0272198422408856E-2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0.32379705631099487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0.1194083083461619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5.9206680309442614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0.27244347175608219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0.22338363079525525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6.2277686132203414E-2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0.65017017337077032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6.2277686132204302E-2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0.22338363079525436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0.26699897326848632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6.047684400750545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0.21046514597118726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7.4172621358572499E-2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0.7743516030074673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7.4172621358572499E-2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0.24230733438894791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7.2855817344408296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6.6297300664325549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4.6727405241259845E-2</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0.3854310170907489</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0.10745528587989739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1.121817880353337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0.10745528587989739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0.36681716337711645</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5.4122423622596934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5.0219277383971139E-2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0.28355914526316806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7.9054169662061469E-2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0.82531427204529884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7.9054169662061469E-2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0.28355914526316806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0.54561794276875197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5.4432679523579086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0.36991869918699188</c:v>
                </c:pt>
                <c:pt idx="1">
                  <c:v>0.62330623306233057</c:v>
                </c:pt>
                <c:pt idx="2">
                  <c:v>0</c:v>
                </c:pt>
                <c:pt idx="3">
                  <c:v>6.7750677506775072E-3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5.1753790940339606E-2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0.24265330912216854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6.7649928379497126E-2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0.70625561729522701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6.7649928379497126E-2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0.24265330912216854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0.28243347801108332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6.9727130554615604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0.17165811656135599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7.2927149616426767E-2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0.76134905540477771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7.2927149616425879E-2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0.26158215689459041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0.41723745208500418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7.3334179468177139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0.17788022898846023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0.32166223608629085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8.9677026504800139E-2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0.93621538453164188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8.9677026504800139E-2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0.26155936938577362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7.9870090152658948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8.5402928059785541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0.12386639676523892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0.26454915772367293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7.3754327264714092E-2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0.76998467224280631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7.3754327264714092E-2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0.21425626127291331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8.5402928059785541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5.2100133009633582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0.41254466141415014</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0.37043019511001596</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0.10327316886570381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1.0781571743598182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0.10327316886570337</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0.37043019511001685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0.85279584238688777</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4.5567695015901712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6.5552353378489414E-2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0.37293917695925849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0.10397265424680491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1.0854597021148642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0.10397265424680491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0.37293917695925849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0.34311536563683376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5.8632571003365452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6.6551347800212719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0.38520806452562972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0.3830944056367267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0.10680385607625187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1.1150170459826487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0.10680385607625098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0.38309440563672759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0.69722890864166498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5.5346935106738506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0.78861788617886175</c:v>
                </c:pt>
                <c:pt idx="1">
                  <c:v>3.9295392953929545E-2</c:v>
                </c:pt>
                <c:pt idx="2">
                  <c:v>5.8265582655826556E-2</c:v>
                </c:pt>
                <c:pt idx="3">
                  <c:v>6.5040650406504072E-2</c:v>
                </c:pt>
                <c:pt idx="4">
                  <c:v>1.2195121951219509E-2</c:v>
                </c:pt>
                <c:pt idx="5">
                  <c:v>3.6585365853658527E-2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0.3148907958771261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0.10738519739008012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1.1210861665019358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0.10738519739008012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0.38517961691349711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1.8474983876364703E-2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7.7755760493686932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3.3983283447373531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8.7909586596941924E-2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7.6643437241523893E-2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0.80014656892152014</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7.6643437241524115E-2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0.27491209694746388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0.80447320145656276</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1.874558775735405</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5.4743037274570971E-2</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0.25970541026471894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7.2403926687561793E-2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0.75588668254704938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7.2403926687561793E-2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0.25970541026471894</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0.56644906530524031</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2.6595139618132331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0.23716608222046998</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0.23356083805173089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6.5115015425155187E-2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0.67979148708484072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6.5115015425154965E-2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0.23356083805173222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0.43125423592131584</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1.683196458285215</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0.23584946696301001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0.24891846137616191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6.9396605986336901E-2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0.72449068274148232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6.9396605986336901E-2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0.24891846137616191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0.50793406755557235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3.9500966259149419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0.251897998722177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0.10664102412770848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1.113317103631057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0.10664102412770937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0.38251034424757968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0.29093143219839401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4.7322602884357714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0.33027266144785195</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0.10162196478415986</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1.0609188389199105</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0.10162196478416075</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0.36450749653485826</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2.4561870428589927E-2</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5.4903439582395528</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4.9229333343048864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0.63254194236654637</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0.31684273750978775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8.8333386334777941E-2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0.92218797252347962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8.8333386334777941E-2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0.31684273750978864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0.48243141099511178</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5.4309526577379712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0.30337078651685401</c:v>
                </c:pt>
                <c:pt idx="1">
                  <c:v>1.264044943820225E-2</c:v>
                </c:pt>
                <c:pt idx="2">
                  <c:v>0.5112359550561798</c:v>
                </c:pt>
                <c:pt idx="3">
                  <c:v>7.0224719101123594E-3</c:v>
                </c:pt>
                <c:pt idx="4">
                  <c:v>8.4269662921348312E-3</c:v>
                </c:pt>
                <c:pt idx="5">
                  <c:v>7.1629213483146062E-2</c:v>
                </c:pt>
                <c:pt idx="6">
                  <c:v>1.4044943820224721E-3</c:v>
                </c:pt>
                <c:pt idx="7">
                  <c:v>3.6516853932584269E-2</c:v>
                </c:pt>
                <c:pt idx="8">
                  <c:v>4.7752808988764037E-2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6.1526290622886837E-2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0.26864267852456925</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7.4895570258691535E-2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0.7818990865592923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7.4895570258692423E-2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0.26864267852456791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0.37363314325796626</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4.4149140108718008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7.9265000467426523</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0.36150976013010627</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0.17604915459537818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4.9081188065119186E-2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0.51240061305104057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4.9081188065118297E-2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0.17604915459537906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7.819679865258955E-2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7.9177983624138122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0.15488573632548697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0.24990829109904578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6.9672563112589181E-2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0.72737163583658404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6.9672563112588293E-2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0.2376503992087251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7.9352017310714924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6.6191605849667932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0.23606259964490839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8.9598799768350723E-2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0.93539870854448282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8.9598799768350723E-2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0.32138164485853693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7.9804393513676963E-2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6.6191605849667932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2.8290162138056041</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0.13373918263635698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0.14046593948458219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1.4664444024704197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0.14046593948458197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0.49467658918534552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2.8290162138056041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5.8245944674069374</c:v>
                </c:pt>
                <c:pt idx="1">
                  <c:v>5.7581016588055736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6.9184775277230584</c:v>
                </c:pt>
                <c:pt idx="1">
                  <c:v>7.5882511968328226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31</c:v>
                </c:pt>
                <c:pt idx="4" formatCode="0">
                  <c:v>1</c:v>
                </c:pt>
                <c:pt idx="5" formatCode="0">
                  <c:v>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6.7690877624349772</c:v>
                </c:pt>
                <c:pt idx="1">
                  <c:v>6.7815350969092369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5.9060903422490618</c:v>
                </c:pt>
                <c:pt idx="1">
                  <c:v>6.1211635695394078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6.1107892553711389</c:v>
                </c:pt>
                <c:pt idx="1">
                  <c:v>6.3723602531592203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4.4121259159159836</c:v>
                </c:pt>
                <c:pt idx="1">
                  <c:v>4.646161960262039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6.5211748175570809</c:v>
                </c:pt>
                <c:pt idx="1">
                  <c:v>5.9967118093876914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5.7872879378048294</c:v>
                </c:pt>
                <c:pt idx="1">
                  <c:v>5.3559257662920086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5.8493533194238223</c:v>
                </c:pt>
                <c:pt idx="1">
                  <c:v>5.9206680309442614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5.1502900400435729</c:v>
                </c:pt>
                <c:pt idx="1">
                  <c:v>5.2983601847491819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7.7573006002120586</c:v>
                </c:pt>
                <c:pt idx="1">
                  <c:v>7.3334179468177139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7.1980175426861086</c:v>
                </c:pt>
                <c:pt idx="1">
                  <c:v>6.9727130554615604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5.8510066593194408</c:v>
                </c:pt>
                <c:pt idx="1">
                  <c:v>5.4432679523579086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5.6436099365700851</c:v>
                </c:pt>
                <c:pt idx="1">
                  <c:v>5.4122423622596934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7.9861716074742706</c:v>
                </c:pt>
                <c:pt idx="1">
                  <c:v>7.9870090152658948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5.7432936863343551</c:v>
                </c:pt>
                <c:pt idx="1">
                  <c:v>5.8632571003365452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4.0940389337587613</c:v>
                </c:pt>
                <c:pt idx="1">
                  <c:v>4.5567695015901712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7.6842373057751709</c:v>
                </c:pt>
                <c:pt idx="1">
                  <c:v>7.7755760493686932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5.2708573867647086</c:v>
                </c:pt>
                <c:pt idx="1">
                  <c:v>5.5346935106738506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4.101009350628444</c:v>
                </c:pt>
                <c:pt idx="1">
                  <c:v>3.9500966259149419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1.6206590435716031</c:v>
                </c:pt>
                <c:pt idx="1">
                  <c:v>1.683196458285215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2.380135800530212</c:v>
                </c:pt>
                <c:pt idx="1">
                  <c:v>2.6595139618132331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6.047684400750545</c:v>
                </c:pt>
                <c:pt idx="1">
                  <c:v>1.683196458285215</c:v>
                </c:pt>
                <c:pt idx="2">
                  <c:v>7.3334179468177139</c:v>
                </c:pt>
                <c:pt idx="3">
                  <c:v>5.3559257662920086</c:v>
                </c:pt>
                <c:pt idx="4">
                  <c:v>3.9500966259149419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6.5537218457189699</c:v>
                </c:pt>
                <c:pt idx="1">
                  <c:v>2.166042399085196</c:v>
                </c:pt>
                <c:pt idx="2">
                  <c:v>7.787694921506338</c:v>
                </c:pt>
                <c:pt idx="3">
                  <c:v>5.8005759513841548</c:v>
                </c:pt>
                <c:pt idx="4">
                  <c:v>4.370294794937192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1.585948746725939</c:v>
                </c:pt>
                <c:pt idx="1">
                  <c:v>1.874558775735405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4.8291787112351781</c:v>
                </c:pt>
                <c:pt idx="1">
                  <c:v>4.7322602884357714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5.5913192805300644</c:v>
                </c:pt>
                <c:pt idx="1">
                  <c:v>5.4903439582395528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4.6478198398918549</c:v>
                </c:pt>
                <c:pt idx="1">
                  <c:v>4.4149140108718008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5.091424408237728</c:v>
                </c:pt>
                <c:pt idx="1">
                  <c:v>5.4309526577379712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7.7394819941161703</c:v>
                </c:pt>
                <c:pt idx="1">
                  <c:v>7.9352017310714924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7.6448008873671691</c:v>
                </c:pt>
                <c:pt idx="1">
                  <c:v>7.9177983624138122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6.5527808911932812</c:v>
                </c:pt>
                <c:pt idx="1">
                  <c:v>6.6191605849667932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2.948485523462236</c:v>
                </c:pt>
                <c:pt idx="1">
                  <c:v>2.8290162138056041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7.5882511968328226</c:v>
                </c:pt>
                <c:pt idx="1">
                  <c:v>4.5567695015901712</c:v>
                </c:pt>
                <c:pt idx="2">
                  <c:v>1.874558775735405</c:v>
                </c:pt>
                <c:pt idx="3">
                  <c:v>6.1211635695394078</c:v>
                </c:pt>
                <c:pt idx="4">
                  <c:v>2.6595139618132331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4.269855114164316</c:v>
                </c:pt>
                <c:pt idx="2">
                  <c:v>1.6866801298939851</c:v>
                </c:pt>
                <c:pt idx="3">
                  <c:v>5.9425341155467581</c:v>
                </c:pt>
                <c:pt idx="4">
                  <c:v>2.514172421682729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971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RXV | Greater Manchester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244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RXV | Greater Manchester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683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RXV | Greater Manchester Mental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Greater Manchester Mental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03047420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07084332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4036777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251312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Greater Manchester Mental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lang="en-GB" sz="1200" b="0">
                <a:solidFill>
                  <a:prstClr val="black"/>
                </a:solidFill>
                <a:latin typeface="Arial"/>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a choice on how their care and treatment was delivered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purpose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help or advice with finding support for joining a group or taking part in an activity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5000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738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9706304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0387677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920628372"/>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6302645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98514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5390069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3880137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872918569"/>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090846362"/>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156728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9609716"/>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468120847"/>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783530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14069743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7271322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174547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69570767"/>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364033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0794923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5489989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68225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79810442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06086727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827549255"/>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63999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957087411"/>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658413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34713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133450463"/>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040405382"/>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65727128"/>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54168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63742145"/>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1495922"/>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56612688"/>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7842313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34675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32285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91130952"/>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4040640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30360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982802616"/>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29142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3763185"/>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1579136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705624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2871047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99013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4760915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835387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18336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828597112"/>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078883643"/>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584669683"/>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71802237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90868934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795603688"/>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392247643"/>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997451558"/>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1483219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51895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220896467"/>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7193673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10531204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2380796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977946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570291073"/>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76845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8132844"/>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220690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571070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66007871"/>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44264494"/>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447291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11619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57079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7432834"/>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96836239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1160311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20415574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43362349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4981875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8204259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6315495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6274659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8379664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8733767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099499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6916440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4986938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9352121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2338375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7383232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5256486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7135815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410843990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8283209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8725725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3145302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216001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1554633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8731684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7193863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92863168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6403845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79954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8223143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7981310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4125226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47073265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7936130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4452751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304457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23191151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7395753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73644961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6051464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77796486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347124779"/>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7896570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0328556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3782484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939832830"/>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766745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4571427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9788124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1007675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2963533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4568176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3504586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6818378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637083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5690618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45857545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5627398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2194478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8741058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367364258"/>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8832117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1746635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2556892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738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63613989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12806658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23381237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93405195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27776316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53881919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75520198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24273</TotalTime>
  <Words>9147</Words>
  <Application>Microsoft Office PowerPoint</Application>
  <PresentationFormat>Widescreen</PresentationFormat>
  <Paragraphs>1077</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Greater Manchester Mental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